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80CE8D-9256-4E9A-8633-4DD35E426B29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EC59A2-ACB0-4B7E-A0AA-2624F6CFD0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820206"/>
            <a:ext cx="8113776" cy="1828800"/>
          </a:xfrm>
        </p:spPr>
        <p:txBody>
          <a:bodyPr/>
          <a:lstStyle/>
          <a:p>
            <a:r>
              <a:rPr lang="en-US" dirty="0" smtClean="0"/>
              <a:t>Health Status of Australian Adults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457200"/>
            <a:ext cx="2209800" cy="33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81000"/>
            <a:ext cx="21336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267200"/>
            <a:ext cx="3457116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191000"/>
            <a:ext cx="3554117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533400"/>
            <a:ext cx="21050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Activity 11.2. </a:t>
            </a:r>
            <a:r>
              <a:rPr lang="en-US" smtClean="0"/>
              <a:t>Questions 1-6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Differences in Health Based on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83880" cy="4187952"/>
          </a:xfrm>
        </p:spPr>
        <p:txBody>
          <a:bodyPr/>
          <a:lstStyle/>
          <a:p>
            <a:r>
              <a:rPr lang="en-US" dirty="0" smtClean="0"/>
              <a:t>Gender is a significant factor that influences health and there are significant differences between the health status of males and females.</a:t>
            </a:r>
          </a:p>
          <a:p>
            <a:endParaRPr lang="en-US" dirty="0" smtClean="0"/>
          </a:p>
          <a:p>
            <a:r>
              <a:rPr lang="en-US" dirty="0" smtClean="0"/>
              <a:t>Differences stem from different </a:t>
            </a:r>
            <a:r>
              <a:rPr lang="en-US" dirty="0" err="1" smtClean="0"/>
              <a:t>behavioural</a:t>
            </a:r>
            <a:r>
              <a:rPr lang="en-US" dirty="0" smtClean="0"/>
              <a:t>, lifestyle and working patterns of men and women.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83880" cy="1051560"/>
          </a:xfrm>
        </p:spPr>
        <p:txBody>
          <a:bodyPr/>
          <a:lstStyle/>
          <a:p>
            <a:r>
              <a:rPr lang="en-US" dirty="0" smtClean="0"/>
              <a:t>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Men are more likely to get sick from serious health problems that Australian women.</a:t>
            </a:r>
          </a:p>
          <a:p>
            <a:endParaRPr lang="en-US" dirty="0" smtClean="0"/>
          </a:p>
          <a:p>
            <a:r>
              <a:rPr lang="en-US" dirty="0" smtClean="0"/>
              <a:t>Men do not live as long as woman and have higher mortality rates.</a:t>
            </a:r>
          </a:p>
          <a:p>
            <a:endParaRPr lang="en-US" dirty="0" smtClean="0"/>
          </a:p>
          <a:p>
            <a:r>
              <a:rPr lang="en-US" dirty="0" smtClean="0"/>
              <a:t>The poor health status of men is further influenced by the fact that men are more likely to avoid medical treatment or seek treatment at a later stage than women.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1051560"/>
          </a:xfrm>
        </p:spPr>
        <p:txBody>
          <a:bodyPr/>
          <a:lstStyle/>
          <a:p>
            <a:r>
              <a:rPr lang="en-US" dirty="0" smtClean="0"/>
              <a:t>Females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Since 1979, women have outnumbered men in overall population figures. They have also lived longer and healthier lives.</a:t>
            </a:r>
          </a:p>
          <a:p>
            <a:endParaRPr lang="en-US" dirty="0" smtClean="0"/>
          </a:p>
          <a:p>
            <a:r>
              <a:rPr lang="en-US" dirty="0" smtClean="0"/>
              <a:t>However women have higher rates of illness and disability.</a:t>
            </a:r>
          </a:p>
          <a:p>
            <a:endParaRPr lang="en-US" dirty="0" smtClean="0"/>
          </a:p>
          <a:p>
            <a:r>
              <a:rPr lang="en-US" dirty="0" smtClean="0"/>
              <a:t>Unlike males females are more likely to visit the doctor and are considered to be more health conscious.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Comparing Australian Health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Although the overall health of Australians is considered to be very good, there are some significant population groups and determinants that have an impact on the country’s health. </a:t>
            </a:r>
          </a:p>
          <a:p>
            <a:endParaRPr lang="en-US" dirty="0" smtClean="0"/>
          </a:p>
          <a:p>
            <a:r>
              <a:rPr lang="en-US" dirty="0" smtClean="0"/>
              <a:t>For example the life expectancy of Indigenous Australians is significantly lower compared to non-Indigenous adults and this gap is widening.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Self-Assessed Health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83880" cy="4187952"/>
          </a:xfrm>
        </p:spPr>
        <p:txBody>
          <a:bodyPr/>
          <a:lstStyle/>
          <a:p>
            <a:r>
              <a:rPr lang="en-US" dirty="0" smtClean="0"/>
              <a:t>The ABS National Survey collects data on self-assessed health status and individuals are asked to access their health against five grades, from excellent through to poor.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209</TotalTime>
  <Words>251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Health Status of Australian Adults</vt:lpstr>
      <vt:lpstr>Slide 2</vt:lpstr>
      <vt:lpstr>Slide 3</vt:lpstr>
      <vt:lpstr>Differences in Health Based on Gender</vt:lpstr>
      <vt:lpstr>Males</vt:lpstr>
      <vt:lpstr>Females</vt:lpstr>
      <vt:lpstr>Comparing Australian Health Status</vt:lpstr>
      <vt:lpstr>Self-Assessed Health Status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Status of Australian Adults</dc:title>
  <dc:creator>Anthony</dc:creator>
  <cp:lastModifiedBy>Anthony</cp:lastModifiedBy>
  <cp:revision>10</cp:revision>
  <dcterms:created xsi:type="dcterms:W3CDTF">2011-08-25T05:25:27Z</dcterms:created>
  <dcterms:modified xsi:type="dcterms:W3CDTF">2011-08-25T08:54:33Z</dcterms:modified>
</cp:coreProperties>
</file>